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B404-D2A8-4765-8A94-BB43E444D35C}" type="datetimeFigureOut">
              <a:rPr lang="es-ES_tradnl" smtClean="0"/>
              <a:t>11/11/2015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DA91-BADF-48E7-B8C4-3C24F52687AA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B404-D2A8-4765-8A94-BB43E444D35C}" type="datetimeFigureOut">
              <a:rPr lang="es-ES_tradnl" smtClean="0"/>
              <a:t>11/11/2015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DA91-BADF-48E7-B8C4-3C24F52687AA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B404-D2A8-4765-8A94-BB43E444D35C}" type="datetimeFigureOut">
              <a:rPr lang="es-ES_tradnl" smtClean="0"/>
              <a:t>11/11/2015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DA91-BADF-48E7-B8C4-3C24F52687AA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B404-D2A8-4765-8A94-BB43E444D35C}" type="datetimeFigureOut">
              <a:rPr lang="es-ES_tradnl" smtClean="0"/>
              <a:t>11/11/2015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DA91-BADF-48E7-B8C4-3C24F52687AA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B404-D2A8-4765-8A94-BB43E444D35C}" type="datetimeFigureOut">
              <a:rPr lang="es-ES_tradnl" smtClean="0"/>
              <a:t>11/11/2015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DA91-BADF-48E7-B8C4-3C24F52687AA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B404-D2A8-4765-8A94-BB43E444D35C}" type="datetimeFigureOut">
              <a:rPr lang="es-ES_tradnl" smtClean="0"/>
              <a:t>11/11/2015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DA91-BADF-48E7-B8C4-3C24F52687AA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B404-D2A8-4765-8A94-BB43E444D35C}" type="datetimeFigureOut">
              <a:rPr lang="es-ES_tradnl" smtClean="0"/>
              <a:t>11/11/2015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DA91-BADF-48E7-B8C4-3C24F52687AA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B404-D2A8-4765-8A94-BB43E444D35C}" type="datetimeFigureOut">
              <a:rPr lang="es-ES_tradnl" smtClean="0"/>
              <a:t>11/11/2015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DA91-BADF-48E7-B8C4-3C24F52687AA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B404-D2A8-4765-8A94-BB43E444D35C}" type="datetimeFigureOut">
              <a:rPr lang="es-ES_tradnl" smtClean="0"/>
              <a:t>11/11/2015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DA91-BADF-48E7-B8C4-3C24F52687AA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B404-D2A8-4765-8A94-BB43E444D35C}" type="datetimeFigureOut">
              <a:rPr lang="es-ES_tradnl" smtClean="0"/>
              <a:t>11/11/2015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DA91-BADF-48E7-B8C4-3C24F52687AA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B404-D2A8-4765-8A94-BB43E444D35C}" type="datetimeFigureOut">
              <a:rPr lang="es-ES_tradnl" smtClean="0"/>
              <a:t>11/11/2015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DA91-BADF-48E7-B8C4-3C24F52687AA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2B404-D2A8-4765-8A94-BB43E444D35C}" type="datetimeFigureOut">
              <a:rPr lang="es-ES_tradnl" smtClean="0"/>
              <a:t>11/11/2015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2DA91-BADF-48E7-B8C4-3C24F52687AA}" type="slidenum">
              <a:rPr lang="es-ES_tradnl" smtClean="0"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1026" name="Picture 2" descr="C:\Users\profesorado\Desktop\wordle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80728"/>
            <a:ext cx="8114989" cy="5184576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755576" y="476672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smtClean="0"/>
              <a:t>TRAITS DE CARACTÈRE : POSITIFS OU NÉGATIFS ? </a:t>
            </a:r>
            <a:endParaRPr lang="es-ES_tradnl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Presentación en pantalla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Diapositiva 1</vt:lpstr>
      <vt:lpstr>Diapositiva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profesorado</dc:creator>
  <cp:lastModifiedBy>profesorado</cp:lastModifiedBy>
  <cp:revision>3</cp:revision>
  <dcterms:created xsi:type="dcterms:W3CDTF">2015-11-11T15:31:25Z</dcterms:created>
  <dcterms:modified xsi:type="dcterms:W3CDTF">2015-11-11T15:32:40Z</dcterms:modified>
</cp:coreProperties>
</file>